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46" r:id="rId5"/>
    <p:sldId id="347" r:id="rId6"/>
  </p:sldIdLst>
  <p:sldSz cx="9144000" cy="5143500" type="screen16x9"/>
  <p:notesSz cx="7104063" cy="102346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">
          <p15:clr>
            <a:srgbClr val="A4A3A4"/>
          </p15:clr>
        </p15:guide>
        <p15:guide id="2" orient="horz" pos="2001">
          <p15:clr>
            <a:srgbClr val="A4A3A4"/>
          </p15:clr>
        </p15:guide>
        <p15:guide id="3" orient="horz" pos="557">
          <p15:clr>
            <a:srgbClr val="A4A3A4"/>
          </p15:clr>
        </p15:guide>
        <p15:guide id="4" pos="3826">
          <p15:clr>
            <a:srgbClr val="A4A3A4"/>
          </p15:clr>
        </p15:guide>
        <p15:guide id="5" pos="266">
          <p15:clr>
            <a:srgbClr val="A4A3A4"/>
          </p15:clr>
        </p15:guide>
        <p15:guide id="6" pos="615">
          <p15:clr>
            <a:srgbClr val="A4A3A4"/>
          </p15:clr>
        </p15:guide>
        <p15:guide id="7" pos="58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8075"/>
    <a:srgbClr val="8CC79A"/>
    <a:srgbClr val="EDEDED"/>
    <a:srgbClr val="DADADA"/>
    <a:srgbClr val="878787"/>
    <a:srgbClr val="575757"/>
    <a:srgbClr val="0A5763"/>
    <a:srgbClr val="4F8FA8"/>
    <a:srgbClr val="A3D6D4"/>
    <a:srgbClr val="8CC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Format med tema 2 - dekorfär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Mörkt format 1 - Dekorfär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 showGuides="1">
      <p:cViewPr varScale="1">
        <p:scale>
          <a:sx n="122" d="100"/>
          <a:sy n="122" d="100"/>
        </p:scale>
        <p:origin x="538" y="86"/>
      </p:cViewPr>
      <p:guideLst>
        <p:guide orient="horz" pos="269"/>
        <p:guide orient="horz" pos="2001"/>
        <p:guide orient="horz" pos="557"/>
        <p:guide pos="3826"/>
        <p:guide pos="266"/>
        <p:guide pos="615"/>
        <p:guide pos="58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62" d="100"/>
          <a:sy n="162" d="100"/>
        </p:scale>
        <p:origin x="6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ie Ektander" userId="237d7040-4f81-456a-aee6-4aefd1a3f525" providerId="ADAL" clId="{0A3322C3-F3A5-4A68-BDE8-CEE87DEC8823}"/>
    <pc:docChg chg="undo custSel modSld sldOrd">
      <pc:chgData name="Lottie Ektander" userId="237d7040-4f81-456a-aee6-4aefd1a3f525" providerId="ADAL" clId="{0A3322C3-F3A5-4A68-BDE8-CEE87DEC8823}" dt="2024-02-14T12:30:10.067" v="123" actId="20577"/>
      <pc:docMkLst>
        <pc:docMk/>
      </pc:docMkLst>
      <pc:sldChg chg="delSp modSp mod">
        <pc:chgData name="Lottie Ektander" userId="237d7040-4f81-456a-aee6-4aefd1a3f525" providerId="ADAL" clId="{0A3322C3-F3A5-4A68-BDE8-CEE87DEC8823}" dt="2024-02-14T12:30:10.067" v="123" actId="20577"/>
        <pc:sldMkLst>
          <pc:docMk/>
          <pc:sldMk cId="1323663341" sldId="346"/>
        </pc:sldMkLst>
        <pc:spChg chg="del mod">
          <ac:chgData name="Lottie Ektander" userId="237d7040-4f81-456a-aee6-4aefd1a3f525" providerId="ADAL" clId="{0A3322C3-F3A5-4A68-BDE8-CEE87DEC8823}" dt="2024-02-14T12:19:47.410" v="59"/>
          <ac:spMkLst>
            <pc:docMk/>
            <pc:sldMk cId="1323663341" sldId="346"/>
            <ac:spMk id="2" creationId="{2E5AA26D-E2BE-464F-AD09-BF05CE1F020A}"/>
          </ac:spMkLst>
        </pc:spChg>
        <pc:graphicFrameChg chg="mod modGraphic">
          <ac:chgData name="Lottie Ektander" userId="237d7040-4f81-456a-aee6-4aefd1a3f525" providerId="ADAL" clId="{0A3322C3-F3A5-4A68-BDE8-CEE87DEC8823}" dt="2024-02-14T12:30:10.067" v="123" actId="20577"/>
          <ac:graphicFrameMkLst>
            <pc:docMk/>
            <pc:sldMk cId="1323663341" sldId="346"/>
            <ac:graphicFrameMk id="4" creationId="{316AEA3B-EFE8-45B4-A98E-8C61EB7F6A06}"/>
          </ac:graphicFrameMkLst>
        </pc:graphicFrameChg>
        <pc:graphicFrameChg chg="mod">
          <ac:chgData name="Lottie Ektander" userId="237d7040-4f81-456a-aee6-4aefd1a3f525" providerId="ADAL" clId="{0A3322C3-F3A5-4A68-BDE8-CEE87DEC8823}" dt="2024-02-14T12:29:34.463" v="102" actId="1076"/>
          <ac:graphicFrameMkLst>
            <pc:docMk/>
            <pc:sldMk cId="1323663341" sldId="346"/>
            <ac:graphicFrameMk id="5" creationId="{43BD3BBB-01F9-002A-0582-5C06850A4504}"/>
          </ac:graphicFrameMkLst>
        </pc:graphicFrameChg>
      </pc:sldChg>
      <pc:sldChg chg="addSp delSp mod ord">
        <pc:chgData name="Lottie Ektander" userId="237d7040-4f81-456a-aee6-4aefd1a3f525" providerId="ADAL" clId="{0A3322C3-F3A5-4A68-BDE8-CEE87DEC8823}" dt="2024-02-14T12:28:39.986" v="100" actId="22"/>
        <pc:sldMkLst>
          <pc:docMk/>
          <pc:sldMk cId="2206149709" sldId="347"/>
        </pc:sldMkLst>
        <pc:spChg chg="add del">
          <ac:chgData name="Lottie Ektander" userId="237d7040-4f81-456a-aee6-4aefd1a3f525" providerId="ADAL" clId="{0A3322C3-F3A5-4A68-BDE8-CEE87DEC8823}" dt="2024-02-14T12:28:39.986" v="100" actId="22"/>
          <ac:spMkLst>
            <pc:docMk/>
            <pc:sldMk cId="2206149709" sldId="347"/>
            <ac:spMk id="3" creationId="{F8C6627A-D72C-22F3-2059-8CE91A4A8F1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8557C606-C4A6-314A-A622-1EA267C7F429}" type="datetimeFigureOut">
              <a:rPr lang="en-GB" smtClean="0"/>
              <a:t>14/02/2024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B898FC98-836E-CB47-A412-089EA6E90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6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1EB31C7E-CD79-4748-A37C-A81C5296BC27}" type="datetimeFigureOut">
              <a:rPr lang="sv-SE" smtClean="0"/>
              <a:t>2024-02-14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5175"/>
            <a:ext cx="6827837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4" tIns="49526" rIns="99054" bIns="4952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54" tIns="49526" rIns="99054" bIns="4952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E1EEF24F-8588-7F45-9762-1BA3B0B89F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97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xa.se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A1130B7-0D9E-9B4E-ADFD-6816C2A477C5}"/>
              </a:ext>
            </a:extLst>
          </p:cNvPr>
          <p:cNvSpPr/>
          <p:nvPr userDrawn="1"/>
        </p:nvSpPr>
        <p:spPr>
          <a:xfrm>
            <a:off x="4572000" y="0"/>
            <a:ext cx="4571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6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4" name="Bildobjekt 3" descr="En bild som visar mörk, ljus&#10;&#10;Automatiskt genererad beskrivning">
            <a:extLst>
              <a:ext uri="{FF2B5EF4-FFF2-40B4-BE49-F238E27FC236}">
                <a16:creationId xmlns:a16="http://schemas.microsoft.com/office/drawing/2014/main" id="{F0AD81F5-BDA5-E346-B83F-AD1D9A87E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25" name="Bildobjekt 2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84A803E6-2941-FB49-B676-127C7E373D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B3B999C-DF4E-8545-8B12-C3C75EFAB265}"/>
              </a:ext>
            </a:extLst>
          </p:cNvPr>
          <p:cNvSpPr/>
          <p:nvPr userDrawn="1"/>
        </p:nvSpPr>
        <p:spPr>
          <a:xfrm>
            <a:off x="-1738994" y="3788229"/>
            <a:ext cx="1548155" cy="135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" y="0"/>
            <a:ext cx="4572001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4789169" y="551498"/>
            <a:ext cx="396038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</a:t>
            </a:r>
            <a:br>
              <a:rPr lang="sv-SE" noProof="0" dirty="0"/>
            </a:br>
            <a:r>
              <a:rPr lang="sv-SE" noProof="0" dirty="0"/>
              <a:t>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B40CAA3-0FFD-1C40-B0C2-3F37E4E768A3}"/>
              </a:ext>
            </a:extLst>
          </p:cNvPr>
          <p:cNvSpPr txBox="1"/>
          <p:nvPr userDrawn="1"/>
        </p:nvSpPr>
        <p:spPr>
          <a:xfrm>
            <a:off x="-1738995" y="3850085"/>
            <a:ext cx="1548156" cy="12311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Innehållssida med utfallande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Kullen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</p:txBody>
      </p:sp>
    </p:spTree>
    <p:extLst>
      <p:ext uri="{BB962C8B-B14F-4D97-AF65-F5344CB8AC3E}">
        <p14:creationId xmlns:p14="http://schemas.microsoft.com/office/powerpoint/2010/main" val="18015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00" y="1406524"/>
            <a:ext cx="4212000" cy="25732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955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1406525"/>
            <a:ext cx="4175999" cy="23796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1" y="1406525"/>
            <a:ext cx="1955180" cy="22882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F4EC130-FF7E-2A44-A763-84F8EE8E9E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69974" y="1406525"/>
            <a:ext cx="1978025" cy="230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57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2EBBA10-A875-5D41-9E53-52EC0C926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69587"/>
            <a:ext cx="7798054" cy="127841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9" name="Platshållare för bildnummer 3">
            <a:extLst>
              <a:ext uri="{FF2B5EF4-FFF2-40B4-BE49-F238E27FC236}">
                <a16:creationId xmlns:a16="http://schemas.microsoft.com/office/drawing/2014/main" id="{5C36A0EA-4BEC-F94E-B388-A86B1AED2FB1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2C9FC0B-699D-9A4A-8BF2-935A9FEEBF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66274D7-0642-CE4A-A5BF-4290088A11D2}"/>
              </a:ext>
            </a:extLst>
          </p:cNvPr>
          <p:cNvSpPr/>
          <p:nvPr userDrawn="1"/>
        </p:nvSpPr>
        <p:spPr>
          <a:xfrm>
            <a:off x="-1722664" y="3486150"/>
            <a:ext cx="1531826" cy="165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78EA0E-9A03-E84C-86AB-8B9176DEDA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41195"/>
            <a:ext cx="7798054" cy="10772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7" name="Platshållare för bildnummer 3">
            <a:extLst>
              <a:ext uri="{FF2B5EF4-FFF2-40B4-BE49-F238E27FC236}">
                <a16:creationId xmlns:a16="http://schemas.microsoft.com/office/drawing/2014/main" id="{ADF5F3D9-FED7-E546-810C-EA4FFC0C057F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A978669-CCF2-5C41-B3F7-F3D5F9CD6E42}"/>
              </a:ext>
            </a:extLst>
          </p:cNvPr>
          <p:cNvSpPr txBox="1"/>
          <p:nvPr userDrawn="1"/>
        </p:nvSpPr>
        <p:spPr>
          <a:xfrm>
            <a:off x="-1722663" y="3548588"/>
            <a:ext cx="1531826" cy="15542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Kapitelavdelare med fullstor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Beroende på vilken bild som används så kan rubrikfärg och placering ev. behöva justeras.</a:t>
            </a:r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A072DD3-18CB-EC46-9FCF-307F3A62E6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med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̈xa Logo finslip utan swish" descr="Växa Logo finslip utan swish">
            <a:hlinkClick r:id="" action="ppaction://media"/>
            <a:extLst>
              <a:ext uri="{FF2B5EF4-FFF2-40B4-BE49-F238E27FC236}">
                <a16:creationId xmlns:a16="http://schemas.microsoft.com/office/drawing/2014/main" id="{796C50D1-2F30-074B-8396-33724276FA9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0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9CF4FA35-1012-3E44-AB4E-2D70702C19FE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13" name="Rubrik 21">
              <a:hlinkClick r:id="rId5"/>
              <a:extLst>
                <a:ext uri="{FF2B5EF4-FFF2-40B4-BE49-F238E27FC236}">
                  <a16:creationId xmlns:a16="http://schemas.microsoft.com/office/drawing/2014/main" id="{AF4D2872-EA1C-DB44-BB41-F6995E426AC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14" name="Rubrik 21">
              <a:extLst>
                <a:ext uri="{FF2B5EF4-FFF2-40B4-BE49-F238E27FC236}">
                  <a16:creationId xmlns:a16="http://schemas.microsoft.com/office/drawing/2014/main" id="{510B15BD-3C64-AB42-9E1E-8A7D692923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7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utan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axa-logo-a" descr="vaxa-logo-a">
            <a:hlinkClick r:id="" action="ppaction://media"/>
            <a:extLst>
              <a:ext uri="{FF2B5EF4-FFF2-40B4-BE49-F238E27FC236}">
                <a16:creationId xmlns:a16="http://schemas.microsoft.com/office/drawing/2014/main" id="{1AC86E5B-45FE-3E4C-BCEC-9BBEE672732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3175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35AB59A6-7D13-0546-9C35-95C62F873344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21" name="Rubrik 21">
              <a:hlinkClick r:id="rId5"/>
              <a:extLst>
                <a:ext uri="{FF2B5EF4-FFF2-40B4-BE49-F238E27FC236}">
                  <a16:creationId xmlns:a16="http://schemas.microsoft.com/office/drawing/2014/main" id="{8108629A-FBBE-174F-9014-61FFE80F05B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22" name="Rubrik 21">
              <a:extLst>
                <a:ext uri="{FF2B5EF4-FFF2-40B4-BE49-F238E27FC236}">
                  <a16:creationId xmlns:a16="http://schemas.microsoft.com/office/drawing/2014/main" id="{C502C6BA-99E2-0943-B269-1B4F07C958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6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Statisk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D3190B3-4B92-DB4D-94C8-DFF02FA09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7400" y="1716382"/>
            <a:ext cx="5029200" cy="94488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89BE8778-082B-4146-AA95-6C0CAFD8CC35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4" name="Rubrik 21">
              <a:hlinkClick r:id="rId3"/>
              <a:extLst>
                <a:ext uri="{FF2B5EF4-FFF2-40B4-BE49-F238E27FC236}">
                  <a16:creationId xmlns:a16="http://schemas.microsoft.com/office/drawing/2014/main" id="{B481C3A2-C5C9-8B43-B557-CB77625B3DE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5" name="Rubrik 21">
              <a:extLst>
                <a:ext uri="{FF2B5EF4-FFF2-40B4-BE49-F238E27FC236}">
                  <a16:creationId xmlns:a16="http://schemas.microsoft.com/office/drawing/2014/main" id="{0D88DBE7-2A89-3049-A952-A56AE8C3D76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6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örk, gem, ljus&#10;&#10;Automatiskt genererad beskrivning">
            <a:extLst>
              <a:ext uri="{FF2B5EF4-FFF2-40B4-BE49-F238E27FC236}">
                <a16:creationId xmlns:a16="http://schemas.microsoft.com/office/drawing/2014/main" id="{C247A331-CA4B-2646-B30B-BD9378CD0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D6A9B6F-2473-2A49-BBFC-9F4D52437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812B377-B44C-4A47-8460-C3717088B3E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2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610256-C2A9-784D-8BB5-336A7C147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C9220AC-6C21-F04A-8CA5-618AA5902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64B87F6-E741-A24A-9152-E9A003A6D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32950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11391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60000" y="551498"/>
            <a:ext cx="8389554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406525"/>
            <a:ext cx="8388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8388000" cy="3059113"/>
          </a:xfrm>
          <a:prstGeom prst="rect">
            <a:avLst/>
          </a:prstGeom>
        </p:spPr>
        <p:txBody>
          <a:bodyPr numCol="2"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1B6F084F-47BE-F54B-851A-DAA1A8048C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AB521378-AD1D-994E-A330-31DAA132C6EA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751294" y="1406525"/>
            <a:ext cx="3996705" cy="2842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Tx/>
              <a:buNone/>
              <a:defRPr sz="1400"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D7959753-A15C-A843-837C-7191A0559C9D}"/>
              </a:ext>
            </a:extLst>
          </p:cNvPr>
          <p:cNvSpPr>
            <a:spLocks noGrp="1"/>
          </p:cNvSpPr>
          <p:nvPr>
            <p:ph type="tbl" sz="quarter" idx="22" hasCustomPrompt="1"/>
          </p:nvPr>
        </p:nvSpPr>
        <p:spPr>
          <a:xfrm>
            <a:off x="4751388" y="1406525"/>
            <a:ext cx="3997325" cy="28432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Tabell</a:t>
            </a:r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7713761-F51F-4446-B1C2-9436413D9576}"/>
              </a:ext>
            </a:extLst>
          </p:cNvPr>
          <p:cNvSpPr/>
          <p:nvPr userDrawn="1"/>
        </p:nvSpPr>
        <p:spPr>
          <a:xfrm>
            <a:off x="-1720082" y="0"/>
            <a:ext cx="1520096" cy="245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5C805AAD-CAF6-A341-AA8C-17FA7790D2A4}"/>
              </a:ext>
            </a:extLst>
          </p:cNvPr>
          <p:cNvSpPr txBox="1"/>
          <p:nvPr userDrawn="1"/>
        </p:nvSpPr>
        <p:spPr>
          <a:xfrm>
            <a:off x="-1720082" y="138111"/>
            <a:ext cx="161556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Växas färgpalett: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Då Växas alla färger inte får plats i färgbiblioteket i Powerpoint, finns de här nedan att tillgå. Använd pipetten för att få färgkod du önskar använda.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FF130D6-C82C-2247-BE0D-91691D0A6808}"/>
              </a:ext>
            </a:extLst>
          </p:cNvPr>
          <p:cNvGrpSpPr/>
          <p:nvPr userDrawn="1"/>
        </p:nvGrpSpPr>
        <p:grpSpPr>
          <a:xfrm>
            <a:off x="-1627357" y="1012098"/>
            <a:ext cx="873682" cy="1250721"/>
            <a:chOff x="-1034676" y="0"/>
            <a:chExt cx="873682" cy="1250721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6493999D-9F05-2748-8D93-8DCCFB4148D2}"/>
                </a:ext>
              </a:extLst>
            </p:cNvPr>
            <p:cNvSpPr/>
            <p:nvPr userDrawn="1"/>
          </p:nvSpPr>
          <p:spPr>
            <a:xfrm>
              <a:off x="-1034676" y="534924"/>
              <a:ext cx="176301" cy="176301"/>
            </a:xfrm>
            <a:prstGeom prst="rect">
              <a:avLst/>
            </a:prstGeom>
            <a:solidFill>
              <a:srgbClr val="00A6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13686DD-8B0D-1A4C-869C-6A6FD3640CCF}"/>
                </a:ext>
              </a:extLst>
            </p:cNvPr>
            <p:cNvSpPr/>
            <p:nvPr userDrawn="1"/>
          </p:nvSpPr>
          <p:spPr>
            <a:xfrm>
              <a:off x="-802216" y="534924"/>
              <a:ext cx="176301" cy="176301"/>
            </a:xfrm>
            <a:prstGeom prst="rect">
              <a:avLst/>
            </a:prstGeom>
            <a:solidFill>
              <a:srgbClr val="66BF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DE4E95C-9A21-A34B-93E9-CA2CC70BA5AE}"/>
                </a:ext>
              </a:extLst>
            </p:cNvPr>
            <p:cNvSpPr/>
            <p:nvPr userDrawn="1"/>
          </p:nvSpPr>
          <p:spPr>
            <a:xfrm>
              <a:off x="-337295" y="534924"/>
              <a:ext cx="176301" cy="176301"/>
            </a:xfrm>
            <a:prstGeom prst="rect">
              <a:avLst/>
            </a:prstGeom>
            <a:solidFill>
              <a:srgbClr val="0542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277B4C86-9BCB-A24C-89B6-FD0D45A39E59}"/>
                </a:ext>
              </a:extLst>
            </p:cNvPr>
            <p:cNvSpPr/>
            <p:nvPr userDrawn="1"/>
          </p:nvSpPr>
          <p:spPr>
            <a:xfrm>
              <a:off x="-569756" y="534924"/>
              <a:ext cx="176301" cy="176301"/>
            </a:xfrm>
            <a:prstGeom prst="rect">
              <a:avLst/>
            </a:prstGeom>
            <a:solidFill>
              <a:srgbClr val="006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EDF72AED-07B3-5243-BBEC-B4C893B94DF8}"/>
                </a:ext>
              </a:extLst>
            </p:cNvPr>
            <p:cNvSpPr/>
            <p:nvPr userDrawn="1"/>
          </p:nvSpPr>
          <p:spPr>
            <a:xfrm>
              <a:off x="-1034676" y="306324"/>
              <a:ext cx="176301" cy="176301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28D414F8-BD90-0A41-8F6C-40F34C9D0BFA}"/>
                </a:ext>
              </a:extLst>
            </p:cNvPr>
            <p:cNvSpPr/>
            <p:nvPr userDrawn="1"/>
          </p:nvSpPr>
          <p:spPr>
            <a:xfrm>
              <a:off x="-802216" y="306324"/>
              <a:ext cx="176301" cy="176301"/>
            </a:xfrm>
            <a:prstGeom prst="rect">
              <a:avLst/>
            </a:prstGeom>
            <a:solidFill>
              <a:srgbClr val="4780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BE38074-C02D-3440-B4F5-271EDAB3E55B}"/>
                </a:ext>
              </a:extLst>
            </p:cNvPr>
            <p:cNvSpPr/>
            <p:nvPr userDrawn="1"/>
          </p:nvSpPr>
          <p:spPr>
            <a:xfrm>
              <a:off x="-337295" y="306324"/>
              <a:ext cx="176301" cy="176301"/>
            </a:xfrm>
            <a:prstGeom prst="rect">
              <a:avLst/>
            </a:prstGeom>
            <a:solidFill>
              <a:srgbClr val="032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34C349F-C8A3-0A41-819F-EAC8DB55F38B}"/>
                </a:ext>
              </a:extLst>
            </p:cNvPr>
            <p:cNvSpPr/>
            <p:nvPr userDrawn="1"/>
          </p:nvSpPr>
          <p:spPr>
            <a:xfrm>
              <a:off x="-569756" y="306324"/>
              <a:ext cx="176301" cy="176301"/>
            </a:xfrm>
            <a:prstGeom prst="rect">
              <a:avLst/>
            </a:prstGeom>
            <a:solidFill>
              <a:srgbClr val="004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6665B3A6-5FE4-2048-9802-C653B6F61E95}"/>
                </a:ext>
              </a:extLst>
            </p:cNvPr>
            <p:cNvSpPr/>
            <p:nvPr userDrawn="1"/>
          </p:nvSpPr>
          <p:spPr>
            <a:xfrm>
              <a:off x="-1034676" y="763524"/>
              <a:ext cx="176301" cy="176301"/>
            </a:xfrm>
            <a:prstGeom prst="rect">
              <a:avLst/>
            </a:prstGeom>
            <a:solidFill>
              <a:srgbClr val="8CC7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94F69F69-FEB9-154C-8D5B-9CBB0FE3C864}"/>
                </a:ext>
              </a:extLst>
            </p:cNvPr>
            <p:cNvSpPr/>
            <p:nvPr userDrawn="1"/>
          </p:nvSpPr>
          <p:spPr>
            <a:xfrm>
              <a:off x="-802216" y="763524"/>
              <a:ext cx="176301" cy="176301"/>
            </a:xfrm>
            <a:prstGeom prst="rect">
              <a:avLst/>
            </a:prstGeom>
            <a:solidFill>
              <a:srgbClr val="A3D6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30BD4347-F06F-6841-9529-8EEC5FD19943}"/>
                </a:ext>
              </a:extLst>
            </p:cNvPr>
            <p:cNvSpPr/>
            <p:nvPr userDrawn="1"/>
          </p:nvSpPr>
          <p:spPr>
            <a:xfrm>
              <a:off x="-337295" y="763524"/>
              <a:ext cx="176301" cy="176301"/>
            </a:xfrm>
            <a:prstGeom prst="rect">
              <a:avLst/>
            </a:prstGeom>
            <a:solidFill>
              <a:srgbClr val="0A57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426C8668-0638-354C-8826-CAF5B5F86AB1}"/>
                </a:ext>
              </a:extLst>
            </p:cNvPr>
            <p:cNvSpPr/>
            <p:nvPr userDrawn="1"/>
          </p:nvSpPr>
          <p:spPr>
            <a:xfrm>
              <a:off x="-569756" y="763524"/>
              <a:ext cx="176301" cy="176301"/>
            </a:xfrm>
            <a:prstGeom prst="rect">
              <a:avLst/>
            </a:prstGeom>
            <a:solidFill>
              <a:srgbClr val="4F8F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92C6A97B-40EF-4840-97F9-31283641EE14}"/>
                </a:ext>
              </a:extLst>
            </p:cNvPr>
            <p:cNvSpPr/>
            <p:nvPr userDrawn="1"/>
          </p:nvSpPr>
          <p:spPr>
            <a:xfrm>
              <a:off x="-1034676" y="1074420"/>
              <a:ext cx="176301" cy="176301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D6C69A12-28A7-B44F-BE1E-44018DCB5DAF}"/>
                </a:ext>
              </a:extLst>
            </p:cNvPr>
            <p:cNvSpPr/>
            <p:nvPr userDrawn="1"/>
          </p:nvSpPr>
          <p:spPr>
            <a:xfrm>
              <a:off x="-802216" y="1074420"/>
              <a:ext cx="176301" cy="17630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05A0AD0A-ABE5-7846-A01F-C7B479577D27}"/>
                </a:ext>
              </a:extLst>
            </p:cNvPr>
            <p:cNvSpPr/>
            <p:nvPr userDrawn="1"/>
          </p:nvSpPr>
          <p:spPr>
            <a:xfrm>
              <a:off x="-337295" y="1074420"/>
              <a:ext cx="176301" cy="176301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9296CEFC-12CC-ED44-8B49-600B53530007}"/>
                </a:ext>
              </a:extLst>
            </p:cNvPr>
            <p:cNvSpPr/>
            <p:nvPr userDrawn="1"/>
          </p:nvSpPr>
          <p:spPr>
            <a:xfrm>
              <a:off x="-569756" y="1074420"/>
              <a:ext cx="176301" cy="176301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911B14E8-D7B5-E045-9A80-7A974C40D6C3}"/>
                </a:ext>
              </a:extLst>
            </p:cNvPr>
            <p:cNvSpPr/>
            <p:nvPr userDrawn="1"/>
          </p:nvSpPr>
          <p:spPr>
            <a:xfrm>
              <a:off x="-1034676" y="0"/>
              <a:ext cx="408760" cy="176301"/>
            </a:xfrm>
            <a:prstGeom prst="rect">
              <a:avLst/>
            </a:prstGeom>
            <a:solidFill>
              <a:srgbClr val="F08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39950730-DED7-0341-B586-A5F5FDB356FF}"/>
                </a:ext>
              </a:extLst>
            </p:cNvPr>
            <p:cNvSpPr/>
            <p:nvPr userDrawn="1"/>
          </p:nvSpPr>
          <p:spPr>
            <a:xfrm>
              <a:off x="-337295" y="0"/>
              <a:ext cx="176301" cy="176301"/>
            </a:xfrm>
            <a:prstGeom prst="rect">
              <a:avLst/>
            </a:prstGeom>
            <a:solidFill>
              <a:srgbClr val="FAB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91BF7E36-12AA-CC46-AF87-03BAD86D8356}"/>
                </a:ext>
              </a:extLst>
            </p:cNvPr>
            <p:cNvSpPr/>
            <p:nvPr userDrawn="1"/>
          </p:nvSpPr>
          <p:spPr>
            <a:xfrm>
              <a:off x="-569756" y="0"/>
              <a:ext cx="176301" cy="176301"/>
            </a:xfrm>
            <a:prstGeom prst="rect">
              <a:avLst/>
            </a:prstGeom>
            <a:solidFill>
              <a:srgbClr val="80030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79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70" r:id="rId2"/>
    <p:sldLayoutId id="2147483756" r:id="rId3"/>
    <p:sldLayoutId id="2147483758" r:id="rId4"/>
    <p:sldLayoutId id="2147483757" r:id="rId5"/>
    <p:sldLayoutId id="2147483765" r:id="rId6"/>
    <p:sldLayoutId id="2147483764" r:id="rId7"/>
    <p:sldLayoutId id="2147483769" r:id="rId8"/>
    <p:sldLayoutId id="2147483774" r:id="rId9"/>
    <p:sldLayoutId id="2147483771" r:id="rId10"/>
    <p:sldLayoutId id="2147483766" r:id="rId11"/>
    <p:sldLayoutId id="2147483772" r:id="rId12"/>
    <p:sldLayoutId id="2147483775" r:id="rId13"/>
    <p:sldLayoutId id="2147483750" r:id="rId14"/>
    <p:sldLayoutId id="2147483751" r:id="rId15"/>
    <p:sldLayoutId id="2147483776" r:id="rId16"/>
    <p:sldLayoutId id="2147483650" r:id="rId17"/>
    <p:sldLayoutId id="214748377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lnSpc>
          <a:spcPct val="14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802245"/>
              </p:ext>
            </p:extLst>
          </p:nvPr>
        </p:nvGraphicFramePr>
        <p:xfrm>
          <a:off x="121427" y="0"/>
          <a:ext cx="8773192" cy="465702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11853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769242795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59991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44890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495317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733999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4172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96034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4791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0898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18861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56827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</a:tblGrid>
              <a:tr h="385842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Rekommenderade tjurar i Februari 2024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Moderns produktion och exteriör</a:t>
                      </a:r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339730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Namn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Morfar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NTM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Födelseland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Mor </a:t>
                      </a:r>
                      <a:r>
                        <a:rPr lang="sv-SE" sz="700" b="1" u="none" strike="noStrike" dirty="0" err="1">
                          <a:effectLst/>
                        </a:rPr>
                        <a:t>lakt</a:t>
                      </a:r>
                      <a:r>
                        <a:rPr lang="sv-SE" sz="700" b="1" u="none" strike="noStrike" dirty="0">
                          <a:effectLst/>
                        </a:rPr>
                        <a:t> *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Genomsn. </a:t>
                      </a:r>
                      <a:r>
                        <a:rPr lang="sv-SE" sz="700" b="1" u="none" strike="noStrike" dirty="0" err="1">
                          <a:effectLst/>
                        </a:rPr>
                        <a:t>prod</a:t>
                      </a:r>
                      <a:r>
                        <a:rPr lang="sv-SE" sz="700" b="1" u="none" strike="noStrike" dirty="0">
                          <a:effectLst/>
                        </a:rPr>
                        <a:t> kg mjölk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Korshöjd, cm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>
                          <a:effectLst/>
                        </a:rPr>
                        <a:t>Kropp</a:t>
                      </a:r>
                      <a:endParaRPr lang="sv-SE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>
                          <a:effectLst/>
                        </a:rPr>
                        <a:t>Ben</a:t>
                      </a:r>
                      <a:endParaRPr lang="sv-SE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 Juver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effectLst/>
                          <a:latin typeface="Calibri" panose="020F0502020204030204" pitchFamily="34" charset="0"/>
                        </a:rPr>
                        <a:t>VR </a:t>
                      </a:r>
                      <a:r>
                        <a:rPr lang="sv-SE" sz="7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Vinston</a:t>
                      </a:r>
                      <a:endParaRPr lang="sv-SE" sz="7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Vesty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Foreca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 dirty="0">
                          <a:effectLst/>
                          <a:latin typeface="Calibri" panose="020F0502020204030204" pitchFamily="34" charset="0"/>
                        </a:rPr>
                        <a:t>9 603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UlslevP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Ulian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Vario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 dirty="0">
                          <a:effectLst/>
                          <a:latin typeface="Calibri" panose="020F0502020204030204" pitchFamily="34" charset="0"/>
                        </a:rPr>
                        <a:t>8 397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600169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Vinci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Vesty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Frigg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Utgången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75612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Biko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Boozt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Farik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 dirty="0">
                          <a:effectLst/>
                          <a:latin typeface="Calibri" panose="020F0502020204030204" pitchFamily="34" charset="0"/>
                        </a:rPr>
                        <a:t>9 899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Vacay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Videl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Fanof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 dirty="0">
                          <a:effectLst/>
                          <a:latin typeface="Calibri" panose="020F0502020204030204" pitchFamily="34" charset="0"/>
                        </a:rPr>
                        <a:t>5 623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23894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Windsor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Wanted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 dirty="0">
                          <a:effectLst/>
                          <a:latin typeface="Calibri" panose="020F0502020204030204" pitchFamily="34" charset="0"/>
                        </a:rPr>
                        <a:t>9 837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Alvar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Arvid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Fanof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 dirty="0">
                          <a:effectLst/>
                          <a:latin typeface="Calibri" panose="020F0502020204030204" pitchFamily="34" charset="0"/>
                        </a:rPr>
                        <a:t>9 682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103776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Boho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Barbar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Vilperi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 dirty="0">
                          <a:effectLst/>
                          <a:latin typeface="Calibri" panose="020F0502020204030204" pitchFamily="34" charset="0"/>
                        </a:rPr>
                        <a:t>9 371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31188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Wasp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Wuhan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 dirty="0">
                          <a:effectLst/>
                          <a:latin typeface="Calibri" panose="020F0502020204030204" pitchFamily="34" charset="0"/>
                        </a:rPr>
                        <a:t>8 347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511197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Alfie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Abin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Corona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 dirty="0">
                          <a:effectLst/>
                          <a:latin typeface="Calibri" panose="020F0502020204030204" pitchFamily="34" charset="0"/>
                        </a:rPr>
                        <a:t>9 755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751122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Farmis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Flint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Vario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 dirty="0">
                          <a:effectLst/>
                          <a:latin typeface="Calibri" panose="020F0502020204030204" pitchFamily="34" charset="0"/>
                        </a:rPr>
                        <a:t>7 897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3971195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Halla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Hage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Bubi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Utgången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199851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Apollon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Abin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Best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 dirty="0">
                          <a:effectLst/>
                          <a:latin typeface="Calibri" panose="020F0502020204030204" pitchFamily="34" charset="0"/>
                        </a:rPr>
                        <a:t>10 607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71984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BestUp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Boozt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Up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 dirty="0">
                          <a:effectLst/>
                          <a:latin typeface="Calibri" panose="020F0502020204030204" pitchFamily="34" charset="0"/>
                        </a:rPr>
                        <a:t>11 195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253226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Edney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Event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Vario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 dirty="0">
                          <a:effectLst/>
                          <a:latin typeface="Calibri" panose="020F0502020204030204" pitchFamily="34" charset="0"/>
                        </a:rPr>
                        <a:t>9 151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4892741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Safir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Shot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Unicus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 dirty="0">
                          <a:effectLst/>
                          <a:latin typeface="Calibri" panose="020F0502020204030204" pitchFamily="34" charset="0"/>
                        </a:rPr>
                        <a:t>5 503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8842778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Ferrix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Feritus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Lister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 dirty="0">
                          <a:effectLst/>
                          <a:latin typeface="Calibri" panose="020F0502020204030204" pitchFamily="34" charset="0"/>
                        </a:rPr>
                        <a:t>11 963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832275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Visa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Vehmaa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Vilperi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 dirty="0">
                          <a:effectLst/>
                          <a:latin typeface="Calibri" panose="020F0502020204030204" pitchFamily="34" charset="0"/>
                        </a:rPr>
                        <a:t>8 853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47553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Unika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Ulian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VR Vario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 dirty="0">
                          <a:effectLst/>
                          <a:latin typeface="Calibri" panose="020F0502020204030204" pitchFamily="34" charset="0"/>
                        </a:rPr>
                        <a:t>9 428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6865412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Eto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Abraham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7 541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7798131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43BD3BBB-01F9-002A-0582-5C06850A4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062751"/>
              </p:ext>
            </p:extLst>
          </p:nvPr>
        </p:nvGraphicFramePr>
        <p:xfrm>
          <a:off x="3979116" y="4843416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66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133286"/>
              </p:ext>
            </p:extLst>
          </p:nvPr>
        </p:nvGraphicFramePr>
        <p:xfrm>
          <a:off x="121427" y="100028"/>
          <a:ext cx="8773192" cy="465702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11853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769242795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59991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744890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495317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733999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4172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96034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4791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0898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18861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56827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</a:tblGrid>
              <a:tr h="385842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Rekommenderade tjurar November 2023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Moderns produktion och exteriör</a:t>
                      </a:r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339730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Namn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Morfar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>
                          <a:effectLst/>
                        </a:rPr>
                        <a:t>NTM</a:t>
                      </a:r>
                      <a:endParaRPr lang="sv-SE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Födelseland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Mor </a:t>
                      </a:r>
                      <a:r>
                        <a:rPr lang="sv-SE" sz="700" b="1" u="none" strike="noStrike" dirty="0" err="1">
                          <a:effectLst/>
                        </a:rPr>
                        <a:t>lakt</a:t>
                      </a:r>
                      <a:r>
                        <a:rPr lang="sv-SE" sz="700" b="1" u="none" strike="noStrike" dirty="0">
                          <a:effectLst/>
                        </a:rPr>
                        <a:t> *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Genomsn. </a:t>
                      </a:r>
                      <a:r>
                        <a:rPr lang="sv-SE" sz="700" b="1" u="none" strike="noStrike" dirty="0" err="1">
                          <a:effectLst/>
                        </a:rPr>
                        <a:t>prod</a:t>
                      </a:r>
                      <a:r>
                        <a:rPr lang="sv-SE" sz="700" b="1" u="none" strike="noStrike" dirty="0">
                          <a:effectLst/>
                        </a:rPr>
                        <a:t> kg mjölk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Korshöjd, cm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Kropp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>
                          <a:effectLst/>
                        </a:rPr>
                        <a:t>Ben</a:t>
                      </a:r>
                      <a:endParaRPr lang="sv-SE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 Juver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VR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Exter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Error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Vilperi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4 660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Vinston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Vesty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VR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Foreca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9 211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75612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Vinci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Vesty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Frigg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Utgången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UlslevP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Ulian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7 750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23894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Wasp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Wuhan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7 667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Biko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Boozt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Farik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9 799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103776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Windsor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Wanted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9 844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31188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Ariam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Arvid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Vilperi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511197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Hiking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Hakvin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Wiking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9 709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751122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Wanna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Wanted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Vilperi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8 654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3971195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Ulvar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Uppura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7 667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199851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FiestaP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Facit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Heikki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5 968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071984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Floor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Faraway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Fanof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12 223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253226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Hug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Havgrim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Violin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7 643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4892741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Alfie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Abin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Corona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9 755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8842778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Edney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Event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9 855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832275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BestUp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Boozt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10 629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47553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Federer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Froni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Valdo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9 207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8009331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Favor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Firas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9 135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6865412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VR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Ferrix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Feritus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Lister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11 889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7798131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43BD3BBB-01F9-002A-0582-5C06850A4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760453"/>
              </p:ext>
            </p:extLst>
          </p:nvPr>
        </p:nvGraphicFramePr>
        <p:xfrm>
          <a:off x="4107232" y="4846838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14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XA-Presentation_Template_21">
  <a:themeElements>
    <a:clrScheme name="Växa 2021">
      <a:dk1>
        <a:srgbClr val="575757"/>
      </a:dk1>
      <a:lt1>
        <a:srgbClr val="FFFFFF"/>
      </a:lt1>
      <a:dk2>
        <a:srgbClr val="F08A00"/>
      </a:dk2>
      <a:lt2>
        <a:srgbClr val="800303"/>
      </a:lt2>
      <a:accent1>
        <a:srgbClr val="FABA00"/>
      </a:accent1>
      <a:accent2>
        <a:srgbClr val="00A65C"/>
      </a:accent2>
      <a:accent3>
        <a:srgbClr val="66BFB5"/>
      </a:accent3>
      <a:accent4>
        <a:srgbClr val="006B85"/>
      </a:accent4>
      <a:accent5>
        <a:srgbClr val="054157"/>
      </a:accent5>
      <a:accent6>
        <a:srgbClr val="000000"/>
      </a:accent6>
      <a:hlink>
        <a:srgbClr val="0563C1"/>
      </a:hlink>
      <a:folHlink>
        <a:srgbClr val="954F7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sz="70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xa_Presentation_Mall_2021_FINAL" id="{5EC76DB8-985A-4DB5-9D4C-E4E36778B1C8}" vid="{D5A6D22A-5CBD-4CC4-8BF0-5FF8A7F6D16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A641ABDCA57A40A1B853BF66D4E7F6" ma:contentTypeVersion="14" ma:contentTypeDescription="Skapa ett nytt dokument." ma:contentTypeScope="" ma:versionID="dc1f2603db3c17ab84e4884931523173">
  <xsd:schema xmlns:xsd="http://www.w3.org/2001/XMLSchema" xmlns:xs="http://www.w3.org/2001/XMLSchema" xmlns:p="http://schemas.microsoft.com/office/2006/metadata/properties" xmlns:ns3="3e49f621-4925-4cfc-8cf2-e9372e9dcac1" xmlns:ns4="9c01dfa8-b2d6-42b3-9663-575dc410e43a" targetNamespace="http://schemas.microsoft.com/office/2006/metadata/properties" ma:root="true" ma:fieldsID="651ed82b109577818555e9ffc28b3df7" ns3:_="" ns4:_="">
    <xsd:import namespace="3e49f621-4925-4cfc-8cf2-e9372e9dcac1"/>
    <xsd:import namespace="9c01dfa8-b2d6-42b3-9663-575dc410e4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9f621-4925-4cfc-8cf2-e9372e9dc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1dfa8-b2d6-42b3-9663-575dc410e43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6CC9BE-35C2-4AC4-9125-AC52B3019F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F0ECF1-DA92-4C1E-BEA0-CFFD69DD1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9f621-4925-4cfc-8cf2-e9372e9dcac1"/>
    <ds:schemaRef ds:uri="9c01dfa8-b2d6-42b3-9663-575dc410e4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3AB5F0-8F8D-4358-B296-030D8FBC7BD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3e49f621-4925-4cfc-8cf2-e9372e9dcac1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9c01dfa8-b2d6-42b3-9663-575dc410e43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Vxa_Presentation_Mall_v1</Template>
  <TotalTime>2631</TotalTime>
  <Words>819</Words>
  <Application>Microsoft Office PowerPoint</Application>
  <PresentationFormat>Bildspel på skärmen (16:9)</PresentationFormat>
  <Paragraphs>594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5" baseType="lpstr">
      <vt:lpstr>Arial</vt:lpstr>
      <vt:lpstr>Calibri</vt:lpstr>
      <vt:lpstr>VAXA-Presentation_Template_21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consectetur.</dc:title>
  <dc:creator>Karolin Björklund</dc:creator>
  <cp:lastModifiedBy>Lottie Ektander</cp:lastModifiedBy>
  <cp:revision>17</cp:revision>
  <cp:lastPrinted>2022-02-10T11:10:24Z</cp:lastPrinted>
  <dcterms:created xsi:type="dcterms:W3CDTF">2022-02-08T16:42:41Z</dcterms:created>
  <dcterms:modified xsi:type="dcterms:W3CDTF">2024-02-14T12:30:17Z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0x01010049A641ABDCA57A40A1B853BF66D4E7F6</vt:lpwstr>
  </property>
</Properties>
</file>