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7" r:id="rId5"/>
    <p:sldId id="358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A50BFAF6-FC06-4FE2-B598-86935E3DFA18}"/>
    <pc:docChg chg="custSel modSld sldOrd">
      <pc:chgData name="Lottie Ektander" userId="237d7040-4f81-456a-aee6-4aefd1a3f525" providerId="ADAL" clId="{A50BFAF6-FC06-4FE2-B598-86935E3DFA18}" dt="2024-02-14T13:25:56.399" v="23" actId="14734"/>
      <pc:docMkLst>
        <pc:docMk/>
      </pc:docMkLst>
      <pc:sldChg chg="delSp modSp mod">
        <pc:chgData name="Lottie Ektander" userId="237d7040-4f81-456a-aee6-4aefd1a3f525" providerId="ADAL" clId="{A50BFAF6-FC06-4FE2-B598-86935E3DFA18}" dt="2024-02-14T13:25:48.264" v="22" actId="1076"/>
        <pc:sldMkLst>
          <pc:docMk/>
          <pc:sldMk cId="344490046" sldId="357"/>
        </pc:sldMkLst>
        <pc:spChg chg="del">
          <ac:chgData name="Lottie Ektander" userId="237d7040-4f81-456a-aee6-4aefd1a3f525" providerId="ADAL" clId="{A50BFAF6-FC06-4FE2-B598-86935E3DFA18}" dt="2024-02-14T13:25:31.198" v="20" actId="478"/>
          <ac:spMkLst>
            <pc:docMk/>
            <pc:sldMk cId="344490046" sldId="357"/>
            <ac:spMk id="3" creationId="{9090992D-37FD-4D62-94AA-6A8A4B0E4E62}"/>
          </ac:spMkLst>
        </pc:spChg>
        <pc:graphicFrameChg chg="mod">
          <ac:chgData name="Lottie Ektander" userId="237d7040-4f81-456a-aee6-4aefd1a3f525" providerId="ADAL" clId="{A50BFAF6-FC06-4FE2-B598-86935E3DFA18}" dt="2024-02-14T13:25:48.264" v="22" actId="1076"/>
          <ac:graphicFrameMkLst>
            <pc:docMk/>
            <pc:sldMk cId="344490046" sldId="357"/>
            <ac:graphicFrameMk id="2" creationId="{C2A76B1A-B076-7984-47F4-C631B1CD1EC7}"/>
          </ac:graphicFrameMkLst>
        </pc:graphicFrameChg>
        <pc:graphicFrameChg chg="mod modGraphic">
          <ac:chgData name="Lottie Ektander" userId="237d7040-4f81-456a-aee6-4aefd1a3f525" providerId="ADAL" clId="{A50BFAF6-FC06-4FE2-B598-86935E3DFA18}" dt="2024-02-14T13:25:43.265" v="21"/>
          <ac:graphicFrameMkLst>
            <pc:docMk/>
            <pc:sldMk cId="344490046" sldId="357"/>
            <ac:graphicFrameMk id="21" creationId="{5AA374C9-3631-D146-2F81-1ED1DB6F3825}"/>
          </ac:graphicFrameMkLst>
        </pc:graphicFrameChg>
      </pc:sldChg>
      <pc:sldChg chg="modSp mod ord">
        <pc:chgData name="Lottie Ektander" userId="237d7040-4f81-456a-aee6-4aefd1a3f525" providerId="ADAL" clId="{A50BFAF6-FC06-4FE2-B598-86935E3DFA18}" dt="2024-02-14T13:25:56.399" v="23" actId="14734"/>
        <pc:sldMkLst>
          <pc:docMk/>
          <pc:sldMk cId="50690005" sldId="358"/>
        </pc:sldMkLst>
        <pc:graphicFrameChg chg="modGraphic">
          <ac:chgData name="Lottie Ektander" userId="237d7040-4f81-456a-aee6-4aefd1a3f525" providerId="ADAL" clId="{A50BFAF6-FC06-4FE2-B598-86935E3DFA18}" dt="2024-02-14T13:25:56.399" v="23" actId="14734"/>
          <ac:graphicFrameMkLst>
            <pc:docMk/>
            <pc:sldMk cId="50690005" sldId="358"/>
            <ac:graphicFrameMk id="21" creationId="{5AA374C9-3631-D146-2F81-1ED1DB6F382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3">
            <a:extLst>
              <a:ext uri="{FF2B5EF4-FFF2-40B4-BE49-F238E27FC236}">
                <a16:creationId xmlns:a16="http://schemas.microsoft.com/office/drawing/2014/main" id="{5AA374C9-3631-D146-2F81-1ED1DB6F3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874507"/>
              </p:ext>
            </p:extLst>
          </p:nvPr>
        </p:nvGraphicFramePr>
        <p:xfrm>
          <a:off x="160545" y="201705"/>
          <a:ext cx="8337450" cy="16131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35250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Tjurfäder Februari 2024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Medel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Sultan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Hamlet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7 592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56788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Leander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Luxplus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Gutz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Sedum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Gutz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6 160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Lynx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Luxury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Dandi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7 529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Gabon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Grizly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Klink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5 967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C2A76B1A-B076-7984-47F4-C631B1CD1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95684"/>
              </p:ext>
            </p:extLst>
          </p:nvPr>
        </p:nvGraphicFramePr>
        <p:xfrm>
          <a:off x="3875685" y="2012619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3">
            <a:extLst>
              <a:ext uri="{FF2B5EF4-FFF2-40B4-BE49-F238E27FC236}">
                <a16:creationId xmlns:a16="http://schemas.microsoft.com/office/drawing/2014/main" id="{5AA374C9-3631-D146-2F81-1ED1DB6F3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204737"/>
              </p:ext>
            </p:extLst>
          </p:nvPr>
        </p:nvGraphicFramePr>
        <p:xfrm>
          <a:off x="200416" y="146583"/>
          <a:ext cx="8297579" cy="175026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50691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Tjurfäder</a:t>
                      </a:r>
                      <a:b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</a:b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November 23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Medel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7 226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Leander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Luxplus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Gutz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907483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Sedum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Gutz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4 461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Lynx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Luxury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Dandi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8 036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Delaney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Domino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Leica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05695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Wheat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WaskivP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Dandi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7 354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8714083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F297E6B2-E783-B94C-762C-363E775F3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35613"/>
              </p:ext>
            </p:extLst>
          </p:nvPr>
        </p:nvGraphicFramePr>
        <p:xfrm>
          <a:off x="3980221" y="2035013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openxmlformats.org/package/2006/metadata/core-properties"/>
    <ds:schemaRef ds:uri="3e49f621-4925-4cfc-8cf2-e9372e9dcac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01dfa8-b2d6-42b3-9663-575dc410e43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2556</TotalTime>
  <Words>297</Words>
  <Application>Microsoft Office PowerPoint</Application>
  <PresentationFormat>Bildspel på skärmen (16:9)</PresentationFormat>
  <Paragraphs>202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184</cp:revision>
  <cp:lastPrinted>2022-05-11T08:55:06Z</cp:lastPrinted>
  <dcterms:created xsi:type="dcterms:W3CDTF">2022-02-08T16:42:41Z</dcterms:created>
  <dcterms:modified xsi:type="dcterms:W3CDTF">2024-02-14T13:26:04Z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